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98AF5-A34C-A94B-A653-ACED01F56054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74455-511E-EA4F-9FFD-46172105E3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AYLOR JONES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88" y="543168"/>
            <a:ext cx="2589395" cy="2382593"/>
          </a:xfrm>
          <a:prstGeom prst="rect">
            <a:avLst/>
          </a:prstGeom>
        </p:spPr>
      </p:pic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457200" y="408903"/>
            <a:ext cx="2709483" cy="2516858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Aryans created Hinduism </a:t>
            </a:r>
          </a:p>
          <a:p>
            <a:r>
              <a:rPr lang="en-US" dirty="0" smtClean="0"/>
              <a:t>Priests can sing long hymns from memory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3661" y="4329849"/>
            <a:ext cx="1366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TERMS</a:t>
            </a:r>
            <a:endParaRPr lang="en-US" sz="2400" dirty="0"/>
          </a:p>
        </p:txBody>
      </p:sp>
      <p:sp>
        <p:nvSpPr>
          <p:cNvPr id="6" name="Action Button: Custom 5">
            <a:hlinkClick r:id="rId2" action="ppaction://hlinksldjump" highlightClick="1"/>
          </p:cNvPr>
          <p:cNvSpPr/>
          <p:nvPr/>
        </p:nvSpPr>
        <p:spPr>
          <a:xfrm>
            <a:off x="923661" y="4329849"/>
            <a:ext cx="1366248" cy="46166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HYMNS-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18</Words>
  <Application>Microsoft Macintosh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Hinduism</vt:lpstr>
      <vt:lpstr>Slide 2</vt:lpstr>
      <vt:lpstr>FACTS</vt:lpstr>
      <vt:lpstr>Slide 4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Jones, Taylor J</dc:creator>
  <cp:lastModifiedBy>Jones, Taylor J</cp:lastModifiedBy>
  <cp:revision>1</cp:revision>
  <dcterms:created xsi:type="dcterms:W3CDTF">2010-12-07T19:13:47Z</dcterms:created>
  <dcterms:modified xsi:type="dcterms:W3CDTF">2010-12-07T19:49:01Z</dcterms:modified>
</cp:coreProperties>
</file>